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823" r:id="rId2"/>
    <p:sldId id="833" r:id="rId3"/>
    <p:sldId id="832" r:id="rId4"/>
    <p:sldId id="834" r:id="rId5"/>
    <p:sldId id="838" r:id="rId6"/>
    <p:sldId id="829" r:id="rId7"/>
    <p:sldId id="831" r:id="rId8"/>
    <p:sldId id="837" r:id="rId9"/>
    <p:sldId id="828" r:id="rId10"/>
    <p:sldId id="836" r:id="rId11"/>
    <p:sldId id="825" r:id="rId12"/>
    <p:sldId id="826" r:id="rId13"/>
    <p:sldId id="824" r:id="rId14"/>
    <p:sldId id="835" r:id="rId15"/>
    <p:sldId id="827" r:id="rId16"/>
    <p:sldId id="830" r:id="rId17"/>
    <p:sldId id="353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hinking Of Betty" panose="020B0604020202020204" charset="0"/>
      <p:regular r:id="rId24"/>
    </p:embeddedFont>
    <p:embeddedFont>
      <p:font typeface="Gilroy ExtraBold" panose="00000900000000000000" charset="0"/>
      <p:bold r:id="rId2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664"/>
    <a:srgbClr val="00A0DE"/>
    <a:srgbClr val="95C11F"/>
    <a:srgbClr val="0062A7"/>
    <a:srgbClr val="FFE700"/>
    <a:srgbClr val="F9E94B"/>
    <a:srgbClr val="F7F7F7"/>
    <a:srgbClr val="313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0" autoAdjust="0"/>
    <p:restoredTop sz="81423" autoAdjust="0"/>
  </p:normalViewPr>
  <p:slideViewPr>
    <p:cSldViewPr snapToGrid="0">
      <p:cViewPr>
        <p:scale>
          <a:sx n="65" d="100"/>
          <a:sy n="65" d="100"/>
        </p:scale>
        <p:origin x="-960" y="-7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15F9E-DC9E-40BE-B4BE-CCC98A0DBE09}" type="datetimeFigureOut">
              <a:rPr lang="fr-FR" smtClean="0"/>
              <a:t>14/10/2021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8B038-7AFB-43B5-9F63-79284EC927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772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uverture simp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616" y="5213031"/>
            <a:ext cx="6120384" cy="205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06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7607"/>
            <a:ext cx="657195" cy="6190393"/>
          </a:xfrm>
          <a:prstGeom prst="rect">
            <a:avLst/>
          </a:prstGeom>
          <a:solidFill>
            <a:srgbClr val="00A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C99270-ECD1-4C40-9BF3-BD6E93C312CE}"/>
              </a:ext>
            </a:extLst>
          </p:cNvPr>
          <p:cNvSpPr/>
          <p:nvPr userDrawn="1"/>
        </p:nvSpPr>
        <p:spPr>
          <a:xfrm>
            <a:off x="1" y="6200805"/>
            <a:ext cx="657194" cy="657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0CA5247F-1DD2-4950-8A37-5E954ECE0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93" y="6356350"/>
            <a:ext cx="453406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rgbClr val="1E3664"/>
                </a:solidFill>
                <a:latin typeface="Gilroy ExtraBold" panose="00000900000000000000" pitchFamily="50" charset="0"/>
                <a:cs typeface="Poppins" panose="00000500000000000000" pitchFamily="2" charset="0"/>
              </a:defRPr>
            </a:lvl1pPr>
          </a:lstStyle>
          <a:p>
            <a:fld id="{C963FD6F-B2C2-4D18-81AB-16904952DA6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64039B1E-755A-43B1-82F4-99E0596E4C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92327" y="1080398"/>
            <a:ext cx="5992236" cy="13784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0">
                <a:solidFill>
                  <a:srgbClr val="00A0DE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fr-FR" dirty="0"/>
              <a:t>Ceci est un titre vraiment impactant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BF7522E5-3679-4F95-A374-1906203BE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728803" y="3246437"/>
            <a:ext cx="4114800" cy="36512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spc="300">
                <a:solidFill>
                  <a:schemeClr val="bg1"/>
                </a:solidFill>
                <a:latin typeface="Gilroy ExtraBold" panose="00000900000000000000" pitchFamily="50" charset="0"/>
                <a:cs typeface="Poppins" panose="00000500000000000000" pitchFamily="2" charset="0"/>
              </a:defRPr>
            </a:lvl1pPr>
          </a:lstStyle>
          <a:p>
            <a:r>
              <a:rPr lang="fr-FR" dirty="0"/>
              <a:t>PRÉSENTATION DE LA MARQUE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xmlns="" id="{FB567169-0E83-4ED4-BD8E-6BF5B73A93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92326" y="2458834"/>
            <a:ext cx="10061473" cy="37354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b="1">
                <a:solidFill>
                  <a:srgbClr val="1E3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Cras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dui</a:t>
            </a:r>
            <a:r>
              <a:rPr lang="fr-FR" dirty="0"/>
              <a:t> at </a:t>
            </a:r>
            <a:r>
              <a:rPr lang="fr-FR" dirty="0" err="1"/>
              <a:t>augue</a:t>
            </a:r>
            <a:r>
              <a:rPr lang="fr-FR" dirty="0"/>
              <a:t> commodo </a:t>
            </a:r>
            <a:r>
              <a:rPr lang="fr-FR" dirty="0" err="1"/>
              <a:t>convallis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</a:t>
            </a:r>
            <a:r>
              <a:rPr lang="fr-FR" dirty="0" err="1"/>
              <a:t>molestie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nec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eleifend</a:t>
            </a:r>
            <a:r>
              <a:rPr lang="fr-FR" dirty="0"/>
              <a:t>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sodales</a:t>
            </a:r>
            <a:r>
              <a:rPr lang="fr-FR" dirty="0"/>
              <a:t> </a:t>
            </a:r>
            <a:r>
              <a:rPr lang="fr-FR" dirty="0" err="1"/>
              <a:t>risus</a:t>
            </a:r>
            <a:r>
              <a:rPr lang="fr-FR" dirty="0"/>
              <a:t> </a:t>
            </a:r>
            <a:r>
              <a:rPr lang="fr-FR" dirty="0" err="1"/>
              <a:t>blandit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auctor</a:t>
            </a:r>
            <a:r>
              <a:rPr lang="fr-FR" dirty="0"/>
              <a:t> nunc </a:t>
            </a:r>
            <a:r>
              <a:rPr lang="fr-FR" dirty="0" err="1"/>
              <a:t>mauris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 </a:t>
            </a:r>
            <a:r>
              <a:rPr lang="fr-FR" dirty="0" err="1"/>
              <a:t>sem</a:t>
            </a:r>
            <a:r>
              <a:rPr lang="fr-FR" dirty="0"/>
              <a:t> </a:t>
            </a:r>
            <a:r>
              <a:rPr lang="fr-FR" dirty="0" err="1"/>
              <a:t>dignissim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neque</a:t>
            </a:r>
            <a:r>
              <a:rPr lang="fr-FR" dirty="0"/>
              <a:t> </a:t>
            </a:r>
            <a:r>
              <a:rPr lang="fr-FR" dirty="0" err="1"/>
              <a:t>elementum</a:t>
            </a:r>
            <a:r>
              <a:rPr lang="fr-FR" dirty="0"/>
              <a:t>, </a:t>
            </a:r>
            <a:r>
              <a:rPr lang="fr-FR" dirty="0" err="1"/>
              <a:t>finibus</a:t>
            </a:r>
            <a:r>
              <a:rPr lang="fr-FR" dirty="0"/>
              <a:t> est in, pretium </a:t>
            </a:r>
            <a:r>
              <a:rPr lang="fr-FR" dirty="0" err="1"/>
              <a:t>tellus</a:t>
            </a:r>
            <a:r>
              <a:rPr lang="fr-FR" dirty="0"/>
              <a:t>. </a:t>
            </a:r>
          </a:p>
          <a:p>
            <a:endParaRPr lang="fr-FR" dirty="0"/>
          </a:p>
          <a:p>
            <a:r>
              <a:rPr lang="fr-FR" dirty="0" err="1"/>
              <a:t>Mauris</a:t>
            </a:r>
            <a:r>
              <a:rPr lang="fr-FR" dirty="0"/>
              <a:t> in </a:t>
            </a: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. </a:t>
            </a:r>
            <a:r>
              <a:rPr lang="fr-FR" dirty="0" err="1"/>
              <a:t>Donec</a:t>
            </a:r>
            <a:r>
              <a:rPr lang="fr-FR" dirty="0"/>
              <a:t> </a:t>
            </a:r>
            <a:r>
              <a:rPr lang="fr-FR" dirty="0" err="1"/>
              <a:t>fermentum</a:t>
            </a:r>
            <a:r>
              <a:rPr lang="fr-FR" dirty="0"/>
              <a:t> porta </a:t>
            </a:r>
            <a:r>
              <a:rPr lang="fr-FR" dirty="0" err="1"/>
              <a:t>aliquet</a:t>
            </a:r>
            <a:r>
              <a:rPr lang="fr-FR" dirty="0"/>
              <a:t>. In et </a:t>
            </a:r>
            <a:r>
              <a:rPr lang="fr-FR" dirty="0" err="1"/>
              <a:t>tellus</a:t>
            </a:r>
            <a:r>
              <a:rPr lang="fr-FR" dirty="0"/>
              <a:t> vitae ex rhoncus </a:t>
            </a:r>
            <a:r>
              <a:rPr lang="fr-FR" dirty="0" err="1"/>
              <a:t>sollicitudin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in ante.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tempus</a:t>
            </a:r>
            <a:r>
              <a:rPr lang="fr-FR" dirty="0"/>
              <a:t> </a:t>
            </a:r>
            <a:r>
              <a:rPr lang="fr-FR" dirty="0" err="1"/>
              <a:t>pharetra</a:t>
            </a:r>
            <a:r>
              <a:rPr lang="fr-FR" dirty="0"/>
              <a:t>. </a:t>
            </a:r>
            <a:r>
              <a:rPr lang="fr-FR" dirty="0" err="1"/>
              <a:t>Vivamus</a:t>
            </a:r>
            <a:r>
              <a:rPr lang="fr-FR" dirty="0"/>
              <a:t> </a:t>
            </a:r>
            <a:r>
              <a:rPr lang="fr-FR" dirty="0" err="1"/>
              <a:t>dui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, </a:t>
            </a:r>
            <a:r>
              <a:rPr lang="fr-FR" dirty="0" err="1"/>
              <a:t>dapibus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dictum </a:t>
            </a:r>
            <a:r>
              <a:rPr lang="fr-FR" dirty="0" err="1"/>
              <a:t>vehicula</a:t>
            </a:r>
            <a:r>
              <a:rPr lang="fr-FR" dirty="0"/>
              <a:t>, </a:t>
            </a:r>
            <a:r>
              <a:rPr lang="fr-FR" dirty="0" err="1"/>
              <a:t>tempor</a:t>
            </a:r>
            <a:r>
              <a:rPr lang="fr-FR" dirty="0"/>
              <a:t> in </a:t>
            </a:r>
            <a:r>
              <a:rPr lang="fr-FR" dirty="0" err="1"/>
              <a:t>augue</a:t>
            </a:r>
            <a:r>
              <a:rPr lang="fr-FR" dirty="0"/>
              <a:t>. Sed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 </a:t>
            </a:r>
            <a:r>
              <a:rPr lang="fr-FR" dirty="0" err="1"/>
              <a:t>metus</a:t>
            </a:r>
            <a:r>
              <a:rPr lang="fr-FR" dirty="0"/>
              <a:t>. Integer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 </a:t>
            </a:r>
            <a:r>
              <a:rPr lang="fr-FR" dirty="0" err="1"/>
              <a:t>blandit</a:t>
            </a:r>
            <a:r>
              <a:rPr lang="fr-FR" dirty="0"/>
              <a:t>, </a:t>
            </a:r>
            <a:r>
              <a:rPr lang="fr-FR" dirty="0" err="1"/>
              <a:t>molestie</a:t>
            </a:r>
            <a:r>
              <a:rPr lang="fr-FR" dirty="0"/>
              <a:t> </a:t>
            </a:r>
            <a:r>
              <a:rPr lang="fr-FR" dirty="0" err="1"/>
              <a:t>dui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, </a:t>
            </a:r>
            <a:r>
              <a:rPr lang="fr-FR" dirty="0" err="1"/>
              <a:t>sollicitudin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Cras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dui</a:t>
            </a:r>
            <a:r>
              <a:rPr lang="fr-FR" dirty="0"/>
              <a:t> at </a:t>
            </a:r>
            <a:r>
              <a:rPr lang="fr-FR" dirty="0" err="1"/>
              <a:t>augue</a:t>
            </a:r>
            <a:r>
              <a:rPr lang="fr-FR" dirty="0"/>
              <a:t> commodo </a:t>
            </a:r>
            <a:r>
              <a:rPr lang="fr-FR" dirty="0" err="1"/>
              <a:t>convallis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</a:t>
            </a:r>
            <a:r>
              <a:rPr lang="fr-FR" dirty="0" err="1"/>
              <a:t>molestie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nec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eleifend</a:t>
            </a:r>
            <a:r>
              <a:rPr lang="fr-FR" dirty="0"/>
              <a:t>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sodales</a:t>
            </a:r>
            <a:r>
              <a:rPr lang="fr-FR" dirty="0"/>
              <a:t> </a:t>
            </a:r>
            <a:r>
              <a:rPr lang="fr-FR" dirty="0" err="1"/>
              <a:t>risus</a:t>
            </a:r>
            <a:r>
              <a:rPr lang="fr-FR" dirty="0"/>
              <a:t> </a:t>
            </a:r>
            <a:r>
              <a:rPr lang="fr-FR" dirty="0" err="1"/>
              <a:t>blandit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auctor</a:t>
            </a:r>
            <a:r>
              <a:rPr lang="fr-FR" dirty="0"/>
              <a:t> nunc </a:t>
            </a:r>
            <a:r>
              <a:rPr lang="fr-FR" dirty="0" err="1"/>
              <a:t>mauris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 </a:t>
            </a:r>
            <a:r>
              <a:rPr lang="fr-FR" dirty="0" err="1"/>
              <a:t>sem</a:t>
            </a:r>
            <a:r>
              <a:rPr lang="fr-FR" dirty="0"/>
              <a:t> </a:t>
            </a:r>
            <a:r>
              <a:rPr lang="fr-FR" dirty="0" err="1"/>
              <a:t>dignissim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neque</a:t>
            </a:r>
            <a:r>
              <a:rPr lang="fr-FR" dirty="0"/>
              <a:t> </a:t>
            </a:r>
            <a:r>
              <a:rPr lang="fr-FR" dirty="0" err="1"/>
              <a:t>elementum</a:t>
            </a:r>
            <a:r>
              <a:rPr lang="fr-FR" dirty="0"/>
              <a:t>, </a:t>
            </a:r>
            <a:r>
              <a:rPr lang="fr-FR" dirty="0" err="1"/>
              <a:t>finibus</a:t>
            </a:r>
            <a:r>
              <a:rPr lang="fr-FR" dirty="0"/>
              <a:t> est in, pretium </a:t>
            </a:r>
            <a:r>
              <a:rPr lang="fr-FR" dirty="0" err="1"/>
              <a:t>tellus</a:t>
            </a:r>
            <a:r>
              <a:rPr lang="fr-FR" dirty="0"/>
              <a:t>. 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87296" cy="66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onnée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xmlns="" id="{94DF6E5E-EA6F-4953-8149-2104C752CD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2327" y="2651125"/>
            <a:ext cx="4536000" cy="3543300"/>
          </a:xfrm>
          <a:prstGeom prst="rect">
            <a:avLst/>
          </a:prstGeom>
          <a:solidFill>
            <a:srgbClr val="95C11F"/>
          </a:solidFill>
          <a:effectLst/>
        </p:spPr>
        <p:txBody>
          <a:bodyPr lIns="324000" tIns="432000" rIns="216000"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Vivamus</a:t>
            </a:r>
            <a:r>
              <a:rPr lang="fr-FR" dirty="0"/>
              <a:t> bibendum </a:t>
            </a:r>
            <a:r>
              <a:rPr lang="fr-FR" dirty="0" err="1"/>
              <a:t>lacinia</a:t>
            </a:r>
            <a:r>
              <a:rPr lang="fr-FR" dirty="0"/>
              <a:t> nunc, </a:t>
            </a:r>
            <a:r>
              <a:rPr lang="fr-FR" dirty="0" err="1"/>
              <a:t>interdum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. Nunc id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sapien</a:t>
            </a:r>
            <a:r>
              <a:rPr lang="fr-FR" dirty="0"/>
              <a:t>. Morbi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feugiat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.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xmlns="" id="{FFFC81C7-3783-4A2E-950E-8328FEACAF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8673" y="2650976"/>
            <a:ext cx="4536000" cy="3543300"/>
          </a:xfrm>
          <a:prstGeom prst="rect">
            <a:avLst/>
          </a:prstGeom>
          <a:solidFill>
            <a:schemeClr val="bg1"/>
          </a:solidFill>
          <a:effectLst/>
        </p:spPr>
        <p:txBody>
          <a:bodyPr lIns="324000" tIns="432000" rIns="216000"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solidFill>
                  <a:srgbClr val="1E3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Vivamus</a:t>
            </a:r>
            <a:r>
              <a:rPr lang="fr-FR" dirty="0"/>
              <a:t> bibendum </a:t>
            </a:r>
            <a:r>
              <a:rPr lang="fr-FR" dirty="0" err="1"/>
              <a:t>lacinia</a:t>
            </a:r>
            <a:r>
              <a:rPr lang="fr-FR" dirty="0"/>
              <a:t> nunc, </a:t>
            </a:r>
            <a:r>
              <a:rPr lang="fr-FR" dirty="0" err="1"/>
              <a:t>interdum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. Nunc id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sapien</a:t>
            </a:r>
            <a:r>
              <a:rPr lang="fr-FR" dirty="0"/>
              <a:t>. Morbi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feugiat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.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64039B1E-755A-43B1-82F4-99E0596E4C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92327" y="663724"/>
            <a:ext cx="5992236" cy="13784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0">
                <a:solidFill>
                  <a:srgbClr val="00A0DE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fr-FR" dirty="0"/>
              <a:t>Ceci est un titre vraiment impactant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67607"/>
            <a:ext cx="657195" cy="6190393"/>
          </a:xfrm>
          <a:prstGeom prst="rect">
            <a:avLst/>
          </a:prstGeom>
          <a:solidFill>
            <a:srgbClr val="00A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2C99270-ECD1-4C40-9BF3-BD6E93C312CE}"/>
              </a:ext>
            </a:extLst>
          </p:cNvPr>
          <p:cNvSpPr/>
          <p:nvPr userDrawn="1"/>
        </p:nvSpPr>
        <p:spPr>
          <a:xfrm>
            <a:off x="1" y="6200805"/>
            <a:ext cx="657194" cy="657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xmlns="" id="{0CA5247F-1DD2-4950-8A37-5E954ECE0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93" y="6356350"/>
            <a:ext cx="453406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rgbClr val="1E3664"/>
                </a:solidFill>
                <a:latin typeface="Gilroy ExtraBold" panose="00000900000000000000" pitchFamily="50" charset="0"/>
                <a:cs typeface="Poppins" panose="00000500000000000000" pitchFamily="2" charset="0"/>
              </a:defRPr>
            </a:lvl1pPr>
          </a:lstStyle>
          <a:p>
            <a:fld id="{C963FD6F-B2C2-4D18-81AB-16904952DA6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2">
            <a:extLst>
              <a:ext uri="{FF2B5EF4-FFF2-40B4-BE49-F238E27FC236}">
                <a16:creationId xmlns:a16="http://schemas.microsoft.com/office/drawing/2014/main" xmlns="" id="{BF7522E5-3679-4F95-A374-1906203BE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728803" y="3246437"/>
            <a:ext cx="4114800" cy="36512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spc="300">
                <a:solidFill>
                  <a:schemeClr val="bg1"/>
                </a:solidFill>
                <a:latin typeface="Gilroy ExtraBold" panose="00000900000000000000" pitchFamily="50" charset="0"/>
                <a:cs typeface="Poppins" panose="00000500000000000000" pitchFamily="2" charset="0"/>
              </a:defRPr>
            </a:lvl1pPr>
          </a:lstStyle>
          <a:p>
            <a:r>
              <a:rPr lang="fr-FR" dirty="0"/>
              <a:t>PRÉSENTATION DE LA MARQUE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87296" cy="66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69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donnée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xmlns="" id="{94DF6E5E-EA6F-4953-8149-2104C752CD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2327" y="2651125"/>
            <a:ext cx="2857500" cy="3543300"/>
          </a:xfrm>
          <a:prstGeom prst="rect">
            <a:avLst/>
          </a:prstGeom>
          <a:solidFill>
            <a:srgbClr val="95C11F"/>
          </a:solidFill>
          <a:effectLst/>
        </p:spPr>
        <p:txBody>
          <a:bodyPr lIns="324000" tIns="432000" rIns="216000"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Vivamus</a:t>
            </a:r>
            <a:r>
              <a:rPr lang="fr-FR" dirty="0"/>
              <a:t> bibendum </a:t>
            </a:r>
            <a:r>
              <a:rPr lang="fr-FR" dirty="0" err="1"/>
              <a:t>lacinia</a:t>
            </a:r>
            <a:r>
              <a:rPr lang="fr-FR" dirty="0"/>
              <a:t> nunc, </a:t>
            </a:r>
            <a:r>
              <a:rPr lang="fr-FR" dirty="0" err="1"/>
              <a:t>interdum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. Nunc id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sapien</a:t>
            </a:r>
            <a:r>
              <a:rPr lang="fr-FR" dirty="0"/>
              <a:t>. Morbi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feugiat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78085288-D18C-4ED4-A693-F4A2AB7CCC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9475" y="2651125"/>
            <a:ext cx="2857500" cy="3543300"/>
          </a:xfrm>
          <a:prstGeom prst="rect">
            <a:avLst/>
          </a:prstGeom>
          <a:solidFill>
            <a:schemeClr val="bg1"/>
          </a:solidFill>
          <a:effectLst/>
        </p:spPr>
        <p:txBody>
          <a:bodyPr lIns="324000" tIns="432000" rIns="216000"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solidFill>
                  <a:srgbClr val="1E3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Vivamus</a:t>
            </a:r>
            <a:r>
              <a:rPr lang="fr-FR" dirty="0"/>
              <a:t> bibendum </a:t>
            </a:r>
            <a:r>
              <a:rPr lang="fr-FR" dirty="0" err="1"/>
              <a:t>lacinia</a:t>
            </a:r>
            <a:r>
              <a:rPr lang="fr-FR" dirty="0"/>
              <a:t> nunc, </a:t>
            </a:r>
            <a:r>
              <a:rPr lang="fr-FR" dirty="0" err="1"/>
              <a:t>interdum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. Nunc id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sapien</a:t>
            </a:r>
            <a:r>
              <a:rPr lang="fr-FR" dirty="0"/>
              <a:t>. Morbi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feugiat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.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xmlns="" id="{FFFC81C7-3783-4A2E-950E-8328FEACAF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86985" y="2650976"/>
            <a:ext cx="2857500" cy="3543300"/>
          </a:xfrm>
          <a:prstGeom prst="rect">
            <a:avLst/>
          </a:prstGeom>
          <a:solidFill>
            <a:schemeClr val="bg1"/>
          </a:solidFill>
          <a:effectLst/>
        </p:spPr>
        <p:txBody>
          <a:bodyPr lIns="324000" tIns="432000" rIns="216000"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solidFill>
                  <a:srgbClr val="1E3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Vivamus</a:t>
            </a:r>
            <a:r>
              <a:rPr lang="fr-FR" dirty="0"/>
              <a:t> bibendum </a:t>
            </a:r>
            <a:r>
              <a:rPr lang="fr-FR" dirty="0" err="1"/>
              <a:t>lacinia</a:t>
            </a:r>
            <a:r>
              <a:rPr lang="fr-FR" dirty="0"/>
              <a:t> nunc, </a:t>
            </a:r>
            <a:r>
              <a:rPr lang="fr-FR" dirty="0" err="1"/>
              <a:t>interdum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. Nunc id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sapien</a:t>
            </a:r>
            <a:r>
              <a:rPr lang="fr-FR" dirty="0"/>
              <a:t>. Morbi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feugiat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.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64039B1E-755A-43B1-82F4-99E0596E4C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92327" y="663724"/>
            <a:ext cx="5992236" cy="13784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0">
                <a:solidFill>
                  <a:srgbClr val="00A0DE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fr-FR" dirty="0"/>
              <a:t>Ceci est un titre vraiment impactant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67607"/>
            <a:ext cx="657195" cy="6190393"/>
          </a:xfrm>
          <a:prstGeom prst="rect">
            <a:avLst/>
          </a:prstGeom>
          <a:solidFill>
            <a:srgbClr val="00A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2C99270-ECD1-4C40-9BF3-BD6E93C312CE}"/>
              </a:ext>
            </a:extLst>
          </p:cNvPr>
          <p:cNvSpPr/>
          <p:nvPr userDrawn="1"/>
        </p:nvSpPr>
        <p:spPr>
          <a:xfrm>
            <a:off x="1" y="6200805"/>
            <a:ext cx="657194" cy="657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numéro de diapositive 3">
            <a:extLst>
              <a:ext uri="{FF2B5EF4-FFF2-40B4-BE49-F238E27FC236}">
                <a16:creationId xmlns:a16="http://schemas.microsoft.com/office/drawing/2014/main" xmlns="" id="{0CA5247F-1DD2-4950-8A37-5E954ECE0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93" y="6356350"/>
            <a:ext cx="453406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rgbClr val="1E3664"/>
                </a:solidFill>
                <a:latin typeface="Gilroy ExtraBold" panose="00000900000000000000" pitchFamily="50" charset="0"/>
                <a:cs typeface="Poppins" panose="00000500000000000000" pitchFamily="2" charset="0"/>
              </a:defRPr>
            </a:lvl1pPr>
          </a:lstStyle>
          <a:p>
            <a:fld id="{C963FD6F-B2C2-4D18-81AB-16904952DA6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2">
            <a:extLst>
              <a:ext uri="{FF2B5EF4-FFF2-40B4-BE49-F238E27FC236}">
                <a16:creationId xmlns:a16="http://schemas.microsoft.com/office/drawing/2014/main" xmlns="" id="{BF7522E5-3679-4F95-A374-1906203BE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728803" y="3246437"/>
            <a:ext cx="4114800" cy="36512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spc="300">
                <a:solidFill>
                  <a:schemeClr val="bg1"/>
                </a:solidFill>
                <a:latin typeface="Gilroy ExtraBold" panose="00000900000000000000" pitchFamily="50" charset="0"/>
                <a:cs typeface="Poppins" panose="00000500000000000000" pitchFamily="2" charset="0"/>
              </a:defRPr>
            </a:lvl1pPr>
          </a:lstStyle>
          <a:p>
            <a:r>
              <a:rPr lang="fr-FR" dirty="0"/>
              <a:t>PRÉSENTATION DE LA MARQUE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87296" cy="66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52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donnée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7607"/>
            <a:ext cx="657195" cy="6190393"/>
          </a:xfrm>
          <a:prstGeom prst="rect">
            <a:avLst/>
          </a:prstGeom>
          <a:solidFill>
            <a:srgbClr val="00A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2C99270-ECD1-4C40-9BF3-BD6E93C312CE}"/>
              </a:ext>
            </a:extLst>
          </p:cNvPr>
          <p:cNvSpPr/>
          <p:nvPr userDrawn="1"/>
        </p:nvSpPr>
        <p:spPr>
          <a:xfrm>
            <a:off x="1" y="6200805"/>
            <a:ext cx="657194" cy="657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xmlns="" id="{0CA5247F-1DD2-4950-8A37-5E954ECE0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93" y="6356350"/>
            <a:ext cx="453406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rgbClr val="1E3664"/>
                </a:solidFill>
                <a:latin typeface="Gilroy ExtraBold" panose="00000900000000000000" pitchFamily="50" charset="0"/>
                <a:cs typeface="Poppins" panose="00000500000000000000" pitchFamily="2" charset="0"/>
              </a:defRPr>
            </a:lvl1pPr>
          </a:lstStyle>
          <a:p>
            <a:fld id="{C963FD6F-B2C2-4D18-81AB-16904952DA6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2">
            <a:extLst>
              <a:ext uri="{FF2B5EF4-FFF2-40B4-BE49-F238E27FC236}">
                <a16:creationId xmlns:a16="http://schemas.microsoft.com/office/drawing/2014/main" xmlns="" id="{BF7522E5-3679-4F95-A374-1906203BE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728803" y="3246437"/>
            <a:ext cx="4114800" cy="36512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spc="300">
                <a:solidFill>
                  <a:schemeClr val="bg1"/>
                </a:solidFill>
                <a:latin typeface="Gilroy ExtraBold" panose="00000900000000000000" pitchFamily="50" charset="0"/>
                <a:cs typeface="Poppins" panose="00000500000000000000" pitchFamily="2" charset="0"/>
              </a:defRPr>
            </a:lvl1pPr>
          </a:lstStyle>
          <a:p>
            <a:r>
              <a:rPr lang="fr-FR" dirty="0"/>
              <a:t>PRÉSENTATION DE LA MARQUE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87296" cy="66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48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7F8FC41-C8AF-45C9-8901-A03B44783E2F}"/>
              </a:ext>
            </a:extLst>
          </p:cNvPr>
          <p:cNvSpPr/>
          <p:nvPr userDrawn="1"/>
        </p:nvSpPr>
        <p:spPr>
          <a:xfrm>
            <a:off x="6096000" y="-1"/>
            <a:ext cx="6096000" cy="6858000"/>
          </a:xfrm>
          <a:prstGeom prst="rect">
            <a:avLst/>
          </a:prstGeom>
          <a:solidFill>
            <a:srgbClr val="00A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xmlns="" id="{B89DD7A1-F959-4FF4-8C6E-6B3C07B538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64039B1E-755A-43B1-82F4-99E0596E4C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2717" y="1080398"/>
            <a:ext cx="3349118" cy="12909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0">
                <a:solidFill>
                  <a:srgbClr val="00A0DE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fr-FR" dirty="0"/>
              <a:t>Voilà un beau titre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xmlns="" id="{FB567169-0E83-4ED4-BD8E-6BF5B73A93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2717" y="2458834"/>
            <a:ext cx="3349113" cy="38975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b="1">
                <a:solidFill>
                  <a:srgbClr val="1E3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Cras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dui</a:t>
            </a:r>
            <a:r>
              <a:rPr lang="fr-FR" dirty="0"/>
              <a:t> at </a:t>
            </a:r>
            <a:r>
              <a:rPr lang="fr-FR" dirty="0" err="1"/>
              <a:t>augue</a:t>
            </a:r>
            <a:r>
              <a:rPr lang="fr-FR" dirty="0"/>
              <a:t> commodo </a:t>
            </a:r>
            <a:r>
              <a:rPr lang="fr-FR" dirty="0" err="1"/>
              <a:t>convallis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</a:t>
            </a:r>
            <a:r>
              <a:rPr lang="fr-FR" dirty="0" err="1"/>
              <a:t>molestie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nec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eleifend</a:t>
            </a:r>
            <a:r>
              <a:rPr lang="fr-FR" dirty="0"/>
              <a:t>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sodales</a:t>
            </a:r>
            <a:r>
              <a:rPr lang="fr-FR" dirty="0"/>
              <a:t> </a:t>
            </a:r>
            <a:r>
              <a:rPr lang="fr-FR" dirty="0" err="1"/>
              <a:t>risus</a:t>
            </a:r>
            <a:r>
              <a:rPr lang="fr-FR" dirty="0"/>
              <a:t> </a:t>
            </a:r>
            <a:r>
              <a:rPr lang="fr-FR" dirty="0" err="1"/>
              <a:t>blandit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auctor</a:t>
            </a:r>
            <a:r>
              <a:rPr lang="fr-FR" dirty="0"/>
              <a:t> nunc </a:t>
            </a:r>
            <a:r>
              <a:rPr lang="fr-FR" dirty="0" err="1"/>
              <a:t>mauris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 </a:t>
            </a:r>
            <a:r>
              <a:rPr lang="fr-FR" dirty="0" err="1"/>
              <a:t>sem</a:t>
            </a:r>
            <a:r>
              <a:rPr lang="fr-FR" dirty="0"/>
              <a:t> </a:t>
            </a:r>
            <a:r>
              <a:rPr lang="fr-FR" dirty="0" err="1"/>
              <a:t>dignissim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neque</a:t>
            </a:r>
            <a:r>
              <a:rPr lang="fr-FR" dirty="0"/>
              <a:t> </a:t>
            </a:r>
            <a:r>
              <a:rPr lang="fr-FR" dirty="0" err="1"/>
              <a:t>elementum</a:t>
            </a:r>
            <a:r>
              <a:rPr lang="fr-FR" dirty="0"/>
              <a:t>, </a:t>
            </a:r>
            <a:r>
              <a:rPr lang="fr-FR" dirty="0" err="1"/>
              <a:t>finibus</a:t>
            </a:r>
            <a:r>
              <a:rPr lang="fr-FR" dirty="0"/>
              <a:t> est in, pretium </a:t>
            </a:r>
            <a:r>
              <a:rPr lang="fr-FR" dirty="0" err="1"/>
              <a:t>tellus</a:t>
            </a:r>
            <a:r>
              <a:rPr lang="fr-FR" dirty="0"/>
              <a:t>.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67607"/>
            <a:ext cx="657195" cy="6190393"/>
          </a:xfrm>
          <a:prstGeom prst="rect">
            <a:avLst/>
          </a:prstGeom>
          <a:solidFill>
            <a:srgbClr val="00A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2C99270-ECD1-4C40-9BF3-BD6E93C312CE}"/>
              </a:ext>
            </a:extLst>
          </p:cNvPr>
          <p:cNvSpPr/>
          <p:nvPr userDrawn="1"/>
        </p:nvSpPr>
        <p:spPr>
          <a:xfrm>
            <a:off x="1" y="6200805"/>
            <a:ext cx="657194" cy="657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numéro de diapositive 3">
            <a:extLst>
              <a:ext uri="{FF2B5EF4-FFF2-40B4-BE49-F238E27FC236}">
                <a16:creationId xmlns:a16="http://schemas.microsoft.com/office/drawing/2014/main" xmlns="" id="{0CA5247F-1DD2-4950-8A37-5E954ECE0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93" y="6356350"/>
            <a:ext cx="453406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rgbClr val="31302E"/>
                </a:solidFill>
                <a:latin typeface="Gilroy ExtraBold" panose="00000900000000000000" pitchFamily="50" charset="0"/>
                <a:cs typeface="Poppins" panose="00000500000000000000" pitchFamily="2" charset="0"/>
              </a:defRPr>
            </a:lvl1pPr>
          </a:lstStyle>
          <a:p>
            <a:fld id="{C963FD6F-B2C2-4D18-81AB-16904952DA6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pied de page 2">
            <a:extLst>
              <a:ext uri="{FF2B5EF4-FFF2-40B4-BE49-F238E27FC236}">
                <a16:creationId xmlns:a16="http://schemas.microsoft.com/office/drawing/2014/main" xmlns="" id="{BF7522E5-3679-4F95-A374-1906203BE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728803" y="3246437"/>
            <a:ext cx="4114800" cy="36512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spc="300">
                <a:solidFill>
                  <a:schemeClr val="bg1"/>
                </a:solidFill>
                <a:latin typeface="Gilroy ExtraBold" panose="00000900000000000000" pitchFamily="50" charset="0"/>
                <a:cs typeface="Poppins" panose="00000500000000000000" pitchFamily="2" charset="0"/>
              </a:defRPr>
            </a:lvl1pPr>
          </a:lstStyle>
          <a:p>
            <a:r>
              <a:rPr lang="fr-FR" dirty="0"/>
              <a:t>PRÉSENTATION DE LA MARQUE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87296" cy="66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45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 plein ecra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7F8FC41-C8AF-45C9-8901-A03B44783E2F}"/>
              </a:ext>
            </a:extLst>
          </p:cNvPr>
          <p:cNvSpPr/>
          <p:nvPr userDrawn="1"/>
        </p:nvSpPr>
        <p:spPr>
          <a:xfrm>
            <a:off x="1" y="-1"/>
            <a:ext cx="12192000" cy="6858000"/>
          </a:xfrm>
          <a:prstGeom prst="rect">
            <a:avLst/>
          </a:prstGeom>
          <a:solidFill>
            <a:srgbClr val="1E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xmlns="" id="{B89DD7A1-F959-4FF4-8C6E-6B3C07B538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64039B1E-755A-43B1-82F4-99E0596E4C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2717" y="1080398"/>
            <a:ext cx="3349118" cy="12909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0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fr-FR" dirty="0"/>
              <a:t>Voilà un beau titre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xmlns="" id="{FB567169-0E83-4ED4-BD8E-6BF5B73A93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2717" y="2458834"/>
            <a:ext cx="3349113" cy="38975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Cras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dui</a:t>
            </a:r>
            <a:r>
              <a:rPr lang="fr-FR" dirty="0"/>
              <a:t> at </a:t>
            </a:r>
            <a:r>
              <a:rPr lang="fr-FR" dirty="0" err="1"/>
              <a:t>augue</a:t>
            </a:r>
            <a:r>
              <a:rPr lang="fr-FR" dirty="0"/>
              <a:t> commodo </a:t>
            </a:r>
            <a:r>
              <a:rPr lang="fr-FR" dirty="0" err="1"/>
              <a:t>convallis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</a:t>
            </a:r>
            <a:r>
              <a:rPr lang="fr-FR" dirty="0" err="1"/>
              <a:t>molestie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nec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eleifend</a:t>
            </a:r>
            <a:r>
              <a:rPr lang="fr-FR" dirty="0"/>
              <a:t>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sodales</a:t>
            </a:r>
            <a:r>
              <a:rPr lang="fr-FR" dirty="0"/>
              <a:t> </a:t>
            </a:r>
            <a:r>
              <a:rPr lang="fr-FR" dirty="0" err="1"/>
              <a:t>risus</a:t>
            </a:r>
            <a:r>
              <a:rPr lang="fr-FR" dirty="0"/>
              <a:t> </a:t>
            </a:r>
            <a:r>
              <a:rPr lang="fr-FR" dirty="0" err="1"/>
              <a:t>blandit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auctor</a:t>
            </a:r>
            <a:r>
              <a:rPr lang="fr-FR" dirty="0"/>
              <a:t> nunc </a:t>
            </a:r>
            <a:r>
              <a:rPr lang="fr-FR" dirty="0" err="1"/>
              <a:t>mauris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 </a:t>
            </a:r>
            <a:r>
              <a:rPr lang="fr-FR" dirty="0" err="1"/>
              <a:t>sem</a:t>
            </a:r>
            <a:r>
              <a:rPr lang="fr-FR" dirty="0"/>
              <a:t> </a:t>
            </a:r>
            <a:r>
              <a:rPr lang="fr-FR" dirty="0" err="1"/>
              <a:t>dignissim</a:t>
            </a:r>
            <a:r>
              <a:rPr lang="fr-FR" dirty="0"/>
              <a:t> </a:t>
            </a:r>
            <a:r>
              <a:rPr lang="fr-FR" dirty="0" err="1"/>
              <a:t>eget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neque</a:t>
            </a:r>
            <a:r>
              <a:rPr lang="fr-FR" dirty="0"/>
              <a:t> </a:t>
            </a:r>
            <a:r>
              <a:rPr lang="fr-FR" dirty="0" err="1"/>
              <a:t>elementum</a:t>
            </a:r>
            <a:r>
              <a:rPr lang="fr-FR" dirty="0"/>
              <a:t>, </a:t>
            </a:r>
            <a:r>
              <a:rPr lang="fr-FR" dirty="0" err="1"/>
              <a:t>finibus</a:t>
            </a:r>
            <a:r>
              <a:rPr lang="fr-FR" dirty="0"/>
              <a:t> est in, pretium </a:t>
            </a:r>
            <a:r>
              <a:rPr lang="fr-FR" dirty="0" err="1"/>
              <a:t>tellus</a:t>
            </a:r>
            <a:r>
              <a:rPr lang="fr-FR" dirty="0"/>
              <a:t>.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67607"/>
            <a:ext cx="657195" cy="6190393"/>
          </a:xfrm>
          <a:prstGeom prst="rect">
            <a:avLst/>
          </a:prstGeom>
          <a:solidFill>
            <a:srgbClr val="00A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2C99270-ECD1-4C40-9BF3-BD6E93C312CE}"/>
              </a:ext>
            </a:extLst>
          </p:cNvPr>
          <p:cNvSpPr/>
          <p:nvPr userDrawn="1"/>
        </p:nvSpPr>
        <p:spPr>
          <a:xfrm>
            <a:off x="1" y="6200805"/>
            <a:ext cx="657194" cy="657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numéro de diapositive 3">
            <a:extLst>
              <a:ext uri="{FF2B5EF4-FFF2-40B4-BE49-F238E27FC236}">
                <a16:creationId xmlns:a16="http://schemas.microsoft.com/office/drawing/2014/main" xmlns="" id="{0CA5247F-1DD2-4950-8A37-5E954ECE0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93" y="6356350"/>
            <a:ext cx="453406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rgbClr val="1E3664"/>
                </a:solidFill>
                <a:latin typeface="Gilroy ExtraBold" panose="00000900000000000000" pitchFamily="50" charset="0"/>
                <a:cs typeface="Poppins" panose="00000500000000000000" pitchFamily="2" charset="0"/>
              </a:defRPr>
            </a:lvl1pPr>
          </a:lstStyle>
          <a:p>
            <a:fld id="{C963FD6F-B2C2-4D18-81AB-16904952DA6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pied de page 2">
            <a:extLst>
              <a:ext uri="{FF2B5EF4-FFF2-40B4-BE49-F238E27FC236}">
                <a16:creationId xmlns:a16="http://schemas.microsoft.com/office/drawing/2014/main" xmlns="" id="{BF7522E5-3679-4F95-A374-1906203BE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728803" y="3246437"/>
            <a:ext cx="4114800" cy="36512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spc="300">
                <a:solidFill>
                  <a:schemeClr val="bg1"/>
                </a:solidFill>
                <a:latin typeface="Gilroy ExtraBold" panose="00000900000000000000" pitchFamily="50" charset="0"/>
                <a:cs typeface="Poppins" panose="00000500000000000000" pitchFamily="2" charset="0"/>
              </a:defRPr>
            </a:lvl1pPr>
          </a:lstStyle>
          <a:p>
            <a:r>
              <a:rPr lang="fr-FR" dirty="0"/>
              <a:t>PRÉSENTATION DE LA MARQUE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2512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13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de fin">
    <p:bg>
      <p:bgPr>
        <a:solidFill>
          <a:srgbClr val="0062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708" y="5653587"/>
            <a:ext cx="3148584" cy="1057727"/>
          </a:xfrm>
          <a:prstGeom prst="rect">
            <a:avLst/>
          </a:prstGeom>
        </p:spPr>
      </p:pic>
      <p:sp>
        <p:nvSpPr>
          <p:cNvPr id="3" name="ZoneTexte 2"/>
          <p:cNvSpPr txBox="1"/>
          <p:nvPr userDrawn="1"/>
        </p:nvSpPr>
        <p:spPr>
          <a:xfrm>
            <a:off x="2310384" y="2478024"/>
            <a:ext cx="7571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chemeClr val="bg1"/>
                </a:solidFill>
                <a:latin typeface="Thinking Of Betty" pitchFamily="2" charset="0"/>
              </a:rPr>
              <a:t>Merci !</a:t>
            </a:r>
          </a:p>
        </p:txBody>
      </p:sp>
    </p:spTree>
    <p:extLst>
      <p:ext uri="{BB962C8B-B14F-4D97-AF65-F5344CB8AC3E}">
        <p14:creationId xmlns:p14="http://schemas.microsoft.com/office/powerpoint/2010/main" val="177591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uverture simp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616" y="5213031"/>
            <a:ext cx="6120384" cy="205606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607161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xmlns="" id="{BF9BE57C-A4CB-434F-8135-6C9CD9874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7658" y="4234002"/>
            <a:ext cx="4087368" cy="506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Et voici un sous-titre éditable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xmlns="" id="{5B7BB266-145C-4B9F-A00E-CD0FE0D5F3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7658" y="1637366"/>
            <a:ext cx="47244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0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fr-FR" dirty="0"/>
              <a:t>Voilà un endroit idéal pour un titre de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35693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simp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414CCD9-972F-49BD-AD2A-9AF8CB1ADBE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A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F9BE57C-A4CB-434F-8135-6C9CD9874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7658" y="4234002"/>
            <a:ext cx="4087368" cy="506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rgbClr val="00A0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Et voici un sous-titre éditable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5B7BB266-145C-4B9F-A00E-CD0FE0D5F3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7658" y="1637366"/>
            <a:ext cx="47244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0">
                <a:solidFill>
                  <a:srgbClr val="1E3664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fr-FR" dirty="0"/>
              <a:t>Voilà un endroit idéal pour un titre de présentation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9096"/>
            <a:ext cx="6021729" cy="20229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728" y="0"/>
            <a:ext cx="6170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2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 simp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414CCD9-972F-49BD-AD2A-9AF8CB1ADBE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A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F9BE57C-A4CB-434F-8135-6C9CD9874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7658" y="4234002"/>
            <a:ext cx="4087368" cy="506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rgbClr val="00A0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Et voici un sous-titre éditable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5B7BB266-145C-4B9F-A00E-CD0FE0D5F3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7658" y="1637366"/>
            <a:ext cx="47244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0">
                <a:solidFill>
                  <a:srgbClr val="1E3664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fr-FR" dirty="0"/>
              <a:t>Voilà un endroit idéal pour un titre de présentation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9096"/>
            <a:ext cx="6021729" cy="20229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728" y="0"/>
            <a:ext cx="6170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5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uverture simp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414CCD9-972F-49BD-AD2A-9AF8CB1ADBE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A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F9BE57C-A4CB-434F-8135-6C9CD9874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7658" y="4234002"/>
            <a:ext cx="4087368" cy="506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rgbClr val="00A0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Et voici un sous-titre éditable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5B7BB266-145C-4B9F-A00E-CD0FE0D5F3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7658" y="1637366"/>
            <a:ext cx="47244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0">
                <a:solidFill>
                  <a:srgbClr val="1E3664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fr-FR" dirty="0"/>
              <a:t>Voilà un endroit idéal pour un titre de présentation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9096"/>
            <a:ext cx="6021729" cy="20229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728" y="0"/>
            <a:ext cx="6170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1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uverture simp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414CCD9-972F-49BD-AD2A-9AF8CB1ADBE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A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F9BE57C-A4CB-434F-8135-6C9CD9874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7658" y="4234002"/>
            <a:ext cx="4087368" cy="506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rgbClr val="00A0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Et voici un sous-titre éditable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5B7BB266-145C-4B9F-A00E-CD0FE0D5F3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7658" y="1637366"/>
            <a:ext cx="47244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0">
                <a:solidFill>
                  <a:srgbClr val="1E3664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fr-FR" dirty="0"/>
              <a:t>Voilà un endroit idéal pour un titre de présentation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9096"/>
            <a:ext cx="6021729" cy="20229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728" y="0"/>
            <a:ext cx="617027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9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photo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414CCD9-972F-49BD-AD2A-9AF8CB1ADBE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A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pour une image  22">
            <a:extLst>
              <a:ext uri="{FF2B5EF4-FFF2-40B4-BE49-F238E27FC236}">
                <a16:creationId xmlns:a16="http://schemas.microsoft.com/office/drawing/2014/main" xmlns="" id="{C9B36827-4627-4A36-878B-CC39543F05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5689600 h 6858000"/>
              <a:gd name="connsiteX3" fmla="*/ 3759202 w 6096000"/>
              <a:gd name="connsiteY3" fmla="*/ 5689600 h 6858000"/>
              <a:gd name="connsiteX4" fmla="*/ 3759202 w 6096000"/>
              <a:gd name="connsiteY4" fmla="*/ 6858000 h 6858000"/>
              <a:gd name="connsiteX5" fmla="*/ 0 w 6096000"/>
              <a:gd name="connsiteY5" fmla="*/ 685800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5689600 h 6858000"/>
              <a:gd name="connsiteX3" fmla="*/ 5826899 w 6096000"/>
              <a:gd name="connsiteY3" fmla="*/ 6628713 h 6858000"/>
              <a:gd name="connsiteX4" fmla="*/ 3759202 w 6096000"/>
              <a:gd name="connsiteY4" fmla="*/ 6858000 h 6858000"/>
              <a:gd name="connsiteX5" fmla="*/ 0 w 6096000"/>
              <a:gd name="connsiteY5" fmla="*/ 6858000 h 6858000"/>
              <a:gd name="connsiteX6" fmla="*/ 0 w 6096000"/>
              <a:gd name="connsiteY6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5826899 w 6096000"/>
              <a:gd name="connsiteY2" fmla="*/ 6628713 h 6858000"/>
              <a:gd name="connsiteX3" fmla="*/ 3759202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5826899 w 6096000"/>
              <a:gd name="connsiteY2" fmla="*/ 6628713 h 6858000"/>
              <a:gd name="connsiteX3" fmla="*/ 3759202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5826899 w 6096000"/>
              <a:gd name="connsiteY2" fmla="*/ 6628713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0510 w 6096000"/>
              <a:gd name="connsiteY2" fmla="*/ 6851135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0510 w 6096000"/>
              <a:gd name="connsiteY2" fmla="*/ 6851135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0510" y="685113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5B7BB266-145C-4B9F-A00E-CD0FE0D5F3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7658" y="1637366"/>
            <a:ext cx="47244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1E3664"/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fr-FR" dirty="0"/>
              <a:t>Voilà un endroit idéal pour un titre de présentation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9096"/>
            <a:ext cx="6021729" cy="2022924"/>
          </a:xfrm>
          <a:prstGeom prst="rect">
            <a:avLst/>
          </a:prstGeom>
        </p:spPr>
      </p:pic>
      <p:sp>
        <p:nvSpPr>
          <p:cNvPr id="17" name="Sous-titre 2">
            <a:extLst>
              <a:ext uri="{FF2B5EF4-FFF2-40B4-BE49-F238E27FC236}">
                <a16:creationId xmlns:a16="http://schemas.microsoft.com/office/drawing/2014/main" xmlns="" id="{BF9BE57C-A4CB-434F-8135-6C9CD9874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7658" y="4234002"/>
            <a:ext cx="4087368" cy="506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rgbClr val="00A0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Et voici un sous-titre éditable</a:t>
            </a:r>
          </a:p>
        </p:txBody>
      </p:sp>
    </p:spTree>
    <p:extLst>
      <p:ext uri="{BB962C8B-B14F-4D97-AF65-F5344CB8AC3E}">
        <p14:creationId xmlns:p14="http://schemas.microsoft.com/office/powerpoint/2010/main" val="71329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partie simple">
    <p:bg>
      <p:bgPr>
        <a:solidFill>
          <a:srgbClr val="0062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B7BB266-145C-4B9F-A00E-CD0FE0D5F3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42663" y="1430322"/>
            <a:ext cx="9506672" cy="2116565"/>
          </a:xfrm>
          <a:prstGeom prst="rect">
            <a:avLst/>
          </a:prstGeom>
          <a:effectLst/>
        </p:spPr>
        <p:txBody>
          <a:bodyPr anchor="b">
            <a:normAutofit/>
          </a:bodyPr>
          <a:lstStyle>
            <a:lvl1pPr algn="ctr">
              <a:defRPr kumimoji="0" lang="fr-FR" sz="7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 ExtraBold" panose="00000900000000000000" pitchFamily="50" charset="0"/>
                <a:ea typeface="+mn-ea"/>
                <a:cs typeface="Poppins" panose="00000500000000000000" pitchFamily="2" charset="0"/>
              </a:defRPr>
            </a:lvl1pPr>
          </a:lstStyle>
          <a:p>
            <a:r>
              <a:rPr lang="fr-FR" dirty="0"/>
              <a:t>UN TITRE DE PARTIE</a:t>
            </a:r>
          </a:p>
        </p:txBody>
      </p:sp>
      <p:sp>
        <p:nvSpPr>
          <p:cNvPr id="84" name="Sous-titre 2">
            <a:extLst>
              <a:ext uri="{FF2B5EF4-FFF2-40B4-BE49-F238E27FC236}">
                <a16:creationId xmlns:a16="http://schemas.microsoft.com/office/drawing/2014/main" xmlns="" id="{05276CB7-E380-443E-B0CE-3BC31F8021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00778" y="3687701"/>
            <a:ext cx="2790444" cy="597872"/>
          </a:xfrm>
          <a:prstGeom prst="rect">
            <a:avLst/>
          </a:prstGeom>
          <a:solidFill>
            <a:srgbClr val="00A0DE"/>
          </a:solidFill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ET SON SOUS-TITRE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2512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5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avec photo">
    <p:bg>
      <p:bgPr>
        <a:solidFill>
          <a:srgbClr val="0062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B89DD7A1-F959-4FF4-8C6E-6B3C07B538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5B7BB266-145C-4B9F-A00E-CD0FE0D5F3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42663" y="1430322"/>
            <a:ext cx="9506672" cy="2116565"/>
          </a:xfrm>
          <a:prstGeom prst="rect">
            <a:avLst/>
          </a:prstGeom>
          <a:effectLst/>
        </p:spPr>
        <p:txBody>
          <a:bodyPr anchor="b">
            <a:normAutofit/>
          </a:bodyPr>
          <a:lstStyle>
            <a:lvl1pPr algn="ctr">
              <a:defRPr kumimoji="0" lang="fr-FR" sz="7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 ExtraBold" panose="00000900000000000000" pitchFamily="50" charset="0"/>
                <a:ea typeface="+mn-ea"/>
                <a:cs typeface="Poppins" panose="00000500000000000000" pitchFamily="2" charset="0"/>
              </a:defRPr>
            </a:lvl1pPr>
          </a:lstStyle>
          <a:p>
            <a:r>
              <a:rPr lang="fr-FR" dirty="0"/>
              <a:t>UN TITRE DE PARTIE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xmlns="" id="{05276CB7-E380-443E-B0CE-3BC31F8021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00778" y="3687701"/>
            <a:ext cx="2790444" cy="597872"/>
          </a:xfrm>
          <a:prstGeom prst="rect">
            <a:avLst/>
          </a:prstGeom>
          <a:solidFill>
            <a:srgbClr val="00A0DE"/>
          </a:solidFill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ET SON SOUS-TITRE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2512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5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22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60" r:id="rId3"/>
    <p:sldLayoutId id="2147483670" r:id="rId4"/>
    <p:sldLayoutId id="2147483671" r:id="rId5"/>
    <p:sldLayoutId id="2147483672" r:id="rId6"/>
    <p:sldLayoutId id="2147483649" r:id="rId7"/>
    <p:sldLayoutId id="2147483661" r:id="rId8"/>
    <p:sldLayoutId id="2147483662" r:id="rId9"/>
    <p:sldLayoutId id="2147483663" r:id="rId10"/>
    <p:sldLayoutId id="2147483668" r:id="rId11"/>
    <p:sldLayoutId id="2147483667" r:id="rId12"/>
    <p:sldLayoutId id="2147483669" r:id="rId13"/>
    <p:sldLayoutId id="2147483664" r:id="rId14"/>
    <p:sldLayoutId id="2147483666" r:id="rId15"/>
    <p:sldLayoutId id="214748366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439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xmlns="" id="{F41C2523-9B6C-4941-AFE9-7D879D6423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B9ADA60C-4A27-4AB4-92DA-88DAF024D1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xmlns="" id="{6819428A-F857-4598-AB33-58BC5C48BF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545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145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80189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1590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643DC5CC-55C9-4F9C-937F-616387CB42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B153998-67C2-44A5-903F-EACCA41E2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xmlns="" id="{9396BF10-5669-438C-B270-6B821C966C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1CE6FC6-C922-4C09-95CC-9B3B7AA8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FD6F-B2C2-4D18-81AB-16904952DA60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D7DD0E7-ABEA-40E6-98B4-EA5C491BD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MARQUE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668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96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911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33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xmlns="" id="{238BE6F3-5848-4EE6-BE0F-D553D5F0F0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02079310-6677-46EF-A3ED-D48FF34121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31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xmlns="" id="{19E7CD47-3462-4884-ACD3-D2B8786669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99BE1132-B37A-47E5-BE86-52AF345E4D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838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xmlns="" id="{F13C8471-154D-4ACC-80F0-A80639A212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87020A7B-4918-48BE-98A7-A20D17AFE0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547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xmlns="" id="{AD03485B-F5B0-4B37-B9AE-E8C722EF15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F3A4825C-3656-4368-9C9C-83343AE655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xmlns="" id="{5638E72C-D253-47C3-A29C-010D3AC427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037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14A4A501-35D2-40D3-B2D1-75CDE29A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FD6F-B2C2-4D18-81AB-16904952DA60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57FF135A-638E-424C-981F-6C44144B0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NOS 5 CIBLES DE LA VISION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BBEA403F-A5AC-47B6-A72C-6DC6A9B7B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6" y="1159759"/>
            <a:ext cx="11418303" cy="48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96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xmlns="" id="{0569373F-B60F-4579-AE81-F4761AD20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9AB7ECF6-3381-4650-8752-BA14B79BC5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80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xmlns="" id="{41E7CE9C-90F6-493B-8479-3EE8CBF292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079EC834-FEB2-4933-9F32-CD99CABBA5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xmlns="" id="{8C21B78C-9734-403D-B503-0BD8F5C45F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840C411-CC7C-4984-9B9A-96CEBFB3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FD6F-B2C2-4D18-81AB-16904952DA60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DC6FAF5-38CE-42B7-9BA2-C12830B66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MARQUE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510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336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ouleurs Adélaïdes">
      <a:dk1>
        <a:sysClr val="windowText" lastClr="000000"/>
      </a:dk1>
      <a:lt1>
        <a:sysClr val="window" lastClr="FFFFFF"/>
      </a:lt1>
      <a:dk2>
        <a:srgbClr val="31302E"/>
      </a:dk2>
      <a:lt2>
        <a:srgbClr val="F7F7F7"/>
      </a:lt2>
      <a:accent1>
        <a:srgbClr val="FFE7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123126</TotalTime>
  <Words>17</Words>
  <Application>Microsoft Office PowerPoint</Application>
  <PresentationFormat>Personnalisé</PresentationFormat>
  <Paragraphs>6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Poppins</vt:lpstr>
      <vt:lpstr>Thinking Of Betty</vt:lpstr>
      <vt:lpstr>Gilroy ExtraBold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ADELAÏDES</dc:title>
  <dc:creator>alexandre laurent</dc:creator>
  <cp:lastModifiedBy>Alina COCOS</cp:lastModifiedBy>
  <cp:revision>160</cp:revision>
  <dcterms:created xsi:type="dcterms:W3CDTF">2020-07-08T05:17:08Z</dcterms:created>
  <dcterms:modified xsi:type="dcterms:W3CDTF">2021-10-13T22:03:28Z</dcterms:modified>
</cp:coreProperties>
</file>